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10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e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1AF0A-004F-B654-C8DB-302786856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1DE8D6-83E1-C9C7-F0A7-50C9E986E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BA71E-3ED4-9A63-364B-02C44ADAA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7767E-CABD-1BCA-23A1-F712564F4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3CCDF-CB36-942B-8CC8-F16449044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3335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438A2-4E93-E181-5207-13B5061E0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197C86-24CA-1897-1BA3-14A7C74141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7F4E1-27FD-C099-8B62-046EA71A4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2E981-D7CF-5A61-FA90-D47377F93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62036-ACB6-2D99-4492-C06985A19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1303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4AD19A-C130-BD71-33BA-9BE213AF12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C5B4D8-81A1-25E2-57D0-3BDB54FC8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D4FC9-5D26-1A10-B468-AA388C610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FD845-1F87-5B72-1087-9AEE6057C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8D6AC-3FE6-F8D5-17B1-39D513E53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6919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131BA-A72C-D1C9-1613-743F57F27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4E7F6-DE97-C8F3-907B-6BE16998A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A7F22-4DE8-B233-E642-F49BB9536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3435B-6FFB-4463-7850-2B28D9347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257E0-C238-CE4A-1D48-C210980A7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4160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6D331-EA2E-C95C-00B0-7E375C8C7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C533EA-C7D4-792D-1ABF-C2657F712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C6032-6DEC-019C-DE1A-054D205BB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DEAD2-58A6-88ED-8B20-7D8C19911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AE213-BB9E-80ED-ABE7-EDFBE2FE0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0352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0AD9C-4C97-B9AF-97CF-1BA246F55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320EC-D254-1AF1-C2C3-857114F3A4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46EF87-BB87-E911-58B2-DE37647AF7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8362C5-E14A-D1F2-E311-EBE973FFB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5CF2E2-0451-C8F0-0EE3-5BCDD88A3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9509F-E501-B4D7-6FD9-C7586DE65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382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FF2F6-3C6A-990F-573B-F0D7679C9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AB10B-5DD8-B5EC-4AD2-16D946227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3017E3-787B-B05A-6B6F-15C4E04A52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7E8746-E5C7-819C-C533-87D8CD0868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C8DEC0-C4D2-4408-B92A-46354887E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333134-F16C-1260-98DD-12270B1D9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27C2ED-DC6B-CB19-541F-EACD222DE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F0BE14-64B3-8473-6910-1259D273A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0248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C897F-0F7C-FC6F-470E-E6B290331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BA00C-2A16-8B59-7511-42918054F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B09C08-E405-2EFB-9EA7-198CFFE6A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BFDD4-FB12-7C01-7B04-11925DBC8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61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F5EE3A-9DA3-F98E-E15E-3ECBB2107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B211EC-F55E-97D7-A537-807749943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42B2B-3C1F-756C-CBF7-B1E46577D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5378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ADA2B-CF41-EFAD-808E-AECFB4FD1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65EB2-1EFC-55E1-D279-E46043FF7C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ABACFD-591F-9A8A-7317-F60FF1E7C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29C890-5314-AF94-C47A-68C5562E2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265D9F-961B-B6E1-C6BD-DAE9BEDE5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6245EE-A39F-81E0-E4BB-8A9BF9394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7841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0B1AC-6528-72F3-E9B3-3B8F38F8D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9A6B50-46BD-0AD8-B9B1-3B35E37D9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DAC409-594E-8763-FBDB-D3A4BEDB4F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C71780-D8CF-1C76-79A1-8B040B5B1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B5B5E-443B-2C77-1C82-910D68882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70E4E-89F7-8900-1EE7-087F7BEF3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1485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827C2A-388C-F980-E9AF-408B36961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840E21-F268-B995-F744-878767A37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6FC97-5C0E-E946-999D-E8A96D0F76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7D202C-022B-46FB-9A71-555959ECE04F}" type="datetimeFigureOut">
              <a:rPr lang="en-IN" smtClean="0"/>
              <a:t>08-08-2024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0DA0-D563-F7C0-E5CD-62466DD60B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DD5B5-4FD2-EE3F-4D30-31AC34F848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7A33D1-8025-4198-922C-642FA37D61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4430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E1842-F218-034D-8544-02DC1E17F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3119" y="1122363"/>
            <a:ext cx="4497887" cy="2387600"/>
          </a:xfrm>
        </p:spPr>
        <p:txBody>
          <a:bodyPr>
            <a:normAutofit/>
          </a:bodyPr>
          <a:lstStyle/>
          <a:p>
            <a:pPr algn="l"/>
            <a:r>
              <a:rPr lang="en-IN" sz="5400" dirty="0"/>
              <a:t>Pictures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8452A4-69D2-FF60-F7EA-496CF75259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3119" y="3602038"/>
            <a:ext cx="4497883" cy="1655762"/>
          </a:xfrm>
        </p:spPr>
        <p:txBody>
          <a:bodyPr>
            <a:normAutofit/>
          </a:bodyPr>
          <a:lstStyle/>
          <a:p>
            <a:pPr algn="l"/>
            <a:endParaRPr lang="en-IN" sz="2000"/>
          </a:p>
        </p:txBody>
      </p:sp>
      <p:pic>
        <p:nvPicPr>
          <p:cNvPr id="9" name="Picture 8" descr="Woman in the office">
            <a:extLst>
              <a:ext uri="{FF2B5EF4-FFF2-40B4-BE49-F238E27FC236}">
                <a16:creationId xmlns:a16="http://schemas.microsoft.com/office/drawing/2014/main" id="{C96CCAB3-93A3-CC44-A75A-3B3BDF607D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4072" y="321732"/>
            <a:ext cx="2423824" cy="1617903"/>
          </a:xfrm>
          <a:prstGeom prst="rect">
            <a:avLst/>
          </a:prstGeom>
        </p:spPr>
      </p:pic>
      <p:pic>
        <p:nvPicPr>
          <p:cNvPr id="7" name="Picture 6" descr="Businessman in office">
            <a:extLst>
              <a:ext uri="{FF2B5EF4-FFF2-40B4-BE49-F238E27FC236}">
                <a16:creationId xmlns:a16="http://schemas.microsoft.com/office/drawing/2014/main" id="{453E4948-F4A8-4390-3765-D541C7E335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2594945"/>
            <a:ext cx="2439106" cy="1628103"/>
          </a:xfrm>
          <a:prstGeom prst="rect">
            <a:avLst/>
          </a:prstGeom>
        </p:spPr>
      </p:pic>
      <p:pic>
        <p:nvPicPr>
          <p:cNvPr id="15" name="Picture 14" descr="Young businessman">
            <a:extLst>
              <a:ext uri="{FF2B5EF4-FFF2-40B4-BE49-F238E27FC236}">
                <a16:creationId xmlns:a16="http://schemas.microsoft.com/office/drawing/2014/main" id="{D5392318-422A-0571-97A0-99EA725A31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599" y="2517903"/>
            <a:ext cx="2269918" cy="1742162"/>
          </a:xfrm>
          <a:prstGeom prst="rect">
            <a:avLst/>
          </a:prstGeom>
        </p:spPr>
      </p:pic>
      <p:pic>
        <p:nvPicPr>
          <p:cNvPr id="13" name="Picture 12" descr="Businesswoman at job interview">
            <a:extLst>
              <a:ext uri="{FF2B5EF4-FFF2-40B4-BE49-F238E27FC236}">
                <a16:creationId xmlns:a16="http://schemas.microsoft.com/office/drawing/2014/main" id="{C820BD32-CBC5-4FC5-D4F0-1FF3B09DE7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628" y="4903537"/>
            <a:ext cx="2361850" cy="1576535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C034BB4-8B50-4484-85C4-0CE4699284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56858" y="0"/>
            <a:ext cx="0" cy="6858000"/>
          </a:xfrm>
          <a:prstGeom prst="line">
            <a:avLst/>
          </a:prstGeom>
          <a:ln w="3810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Office meeting">
            <a:extLst>
              <a:ext uri="{FF2B5EF4-FFF2-40B4-BE49-F238E27FC236}">
                <a16:creationId xmlns:a16="http://schemas.microsoft.com/office/drawing/2014/main" id="{4374EEC4-9FD6-ABB1-D9D4-C47D9A9106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859" y="340144"/>
            <a:ext cx="2368665" cy="1581083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1B200F7-B57A-4824-BB91-B6624450A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228770"/>
            <a:ext cx="609600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A92245C-961F-47D5-9691-272D28692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750" y="4581803"/>
            <a:ext cx="605525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Businessman in office">
            <a:extLst>
              <a:ext uri="{FF2B5EF4-FFF2-40B4-BE49-F238E27FC236}">
                <a16:creationId xmlns:a16="http://schemas.microsoft.com/office/drawing/2014/main" id="{7B604D9C-9DAF-2B66-0718-8F26736D1E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2634" y="4903538"/>
            <a:ext cx="2361848" cy="157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678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Pictures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Vishal Shah</dc:creator>
  <cp:lastModifiedBy>Vishal Shah</cp:lastModifiedBy>
  <cp:revision>1</cp:revision>
  <dcterms:created xsi:type="dcterms:W3CDTF">2024-08-07T20:28:53Z</dcterms:created>
  <dcterms:modified xsi:type="dcterms:W3CDTF">2024-08-07T20:30:29Z</dcterms:modified>
</cp:coreProperties>
</file>

<file path=docProps/thumbnail.jpeg>
</file>